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6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63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0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85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44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04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0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AAEB-CF36-4A6E-8CAA-CEB97C3F09B3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ED04-B5B5-4591-A5D4-A2161CBDD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7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29000"/>
            <a:ext cx="3097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TS. ZULKURNAIN BIN SHAHADAN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PENGARAH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POLITEKNIK SULTAN IDRIS SHAH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SABAK BERNAM, SELANGOR</a:t>
            </a:r>
          </a:p>
        </p:txBody>
      </p:sp>
    </p:spTree>
    <p:extLst>
      <p:ext uri="{BB962C8B-B14F-4D97-AF65-F5344CB8AC3E}">
        <p14:creationId xmlns:p14="http://schemas.microsoft.com/office/powerpoint/2010/main" val="91934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29000"/>
            <a:ext cx="3097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TS. NIZAM BIN MOHD NASIR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TIMB. PENGARAH AKADEMIK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POLITEKNIK SULTAN IDRIS SHAH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SABAK BERNAM, SELANGOR</a:t>
            </a:r>
          </a:p>
        </p:txBody>
      </p:sp>
    </p:spTree>
    <p:extLst>
      <p:ext uri="{BB962C8B-B14F-4D97-AF65-F5344CB8AC3E}">
        <p14:creationId xmlns:p14="http://schemas.microsoft.com/office/powerpoint/2010/main" val="330362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29000"/>
            <a:ext cx="32340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NORMAN BIN ZAMRI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TIMB. PENGARAH SOKONGAN AKADEMIK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POLITEKNIK SULTAN IDRIS SHAH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SABAK BERNAM, SELANGOR</a:t>
            </a:r>
          </a:p>
        </p:txBody>
      </p:sp>
    </p:spTree>
    <p:extLst>
      <p:ext uri="{BB962C8B-B14F-4D97-AF65-F5344CB8AC3E}">
        <p14:creationId xmlns:p14="http://schemas.microsoft.com/office/powerpoint/2010/main" val="200084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Mohamad Faiz B. Jamaludin</cp:lastModifiedBy>
  <cp:revision>5</cp:revision>
  <dcterms:created xsi:type="dcterms:W3CDTF">2021-09-09T05:02:34Z</dcterms:created>
  <dcterms:modified xsi:type="dcterms:W3CDTF">2022-12-28T00:57:18Z</dcterms:modified>
</cp:coreProperties>
</file>